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Sue Ellen Francisco" charset="1" panose="0200000000000000000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29954" y="306485"/>
            <a:ext cx="8145320" cy="614732"/>
            <a:chOff x="0" y="0"/>
            <a:chExt cx="1608797" cy="12141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608797" cy="121417"/>
            </a:xfrm>
            <a:custGeom>
              <a:avLst/>
              <a:gdLst/>
              <a:ahLst/>
              <a:cxnLst/>
              <a:rect r="r" b="b" t="t" l="l"/>
              <a:pathLst>
                <a:path h="121417" w="1608797">
                  <a:moveTo>
                    <a:pt x="0" y="0"/>
                  </a:moveTo>
                  <a:lnTo>
                    <a:pt x="1608797" y="0"/>
                  </a:lnTo>
                  <a:lnTo>
                    <a:pt x="1608797" y="121417"/>
                  </a:lnTo>
                  <a:lnTo>
                    <a:pt x="0" y="121417"/>
                  </a:lnTo>
                  <a:close/>
                </a:path>
              </a:pathLst>
            </a:custGeom>
            <a:solidFill>
              <a:srgbClr val="011F5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57150"/>
              <a:ext cx="1608797" cy="178567"/>
            </a:xfrm>
            <a:prstGeom prst="rect">
              <a:avLst/>
            </a:prstGeom>
          </p:spPr>
          <p:txBody>
            <a:bodyPr anchor="ctr" rtlCol="false" tIns="20375" lIns="20375" bIns="20375" rIns="20375"/>
            <a:lstStyle/>
            <a:p>
              <a:pPr algn="ctr">
                <a:lnSpc>
                  <a:spcPts val="3814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0042507" y="306485"/>
            <a:ext cx="8094830" cy="620608"/>
            <a:chOff x="0" y="0"/>
            <a:chExt cx="1598825" cy="12257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598825" cy="122577"/>
            </a:xfrm>
            <a:custGeom>
              <a:avLst/>
              <a:gdLst/>
              <a:ahLst/>
              <a:cxnLst/>
              <a:rect r="r" b="b" t="t" l="l"/>
              <a:pathLst>
                <a:path h="122577" w="1598825">
                  <a:moveTo>
                    <a:pt x="0" y="0"/>
                  </a:moveTo>
                  <a:lnTo>
                    <a:pt x="1598825" y="0"/>
                  </a:lnTo>
                  <a:lnTo>
                    <a:pt x="1598825" y="122577"/>
                  </a:lnTo>
                  <a:lnTo>
                    <a:pt x="0" y="122577"/>
                  </a:lnTo>
                  <a:close/>
                </a:path>
              </a:pathLst>
            </a:custGeom>
            <a:solidFill>
              <a:srgbClr val="011F59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57150"/>
              <a:ext cx="1598825" cy="179727"/>
            </a:xfrm>
            <a:prstGeom prst="rect">
              <a:avLst/>
            </a:prstGeom>
          </p:spPr>
          <p:txBody>
            <a:bodyPr anchor="ctr" rtlCol="false" tIns="20375" lIns="20375" bIns="20375" rIns="20375"/>
            <a:lstStyle/>
            <a:p>
              <a:pPr algn="ctr">
                <a:lnSpc>
                  <a:spcPts val="3814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8275274" y="-38987"/>
            <a:ext cx="1752794" cy="1752794"/>
          </a:xfrm>
          <a:custGeom>
            <a:avLst/>
            <a:gdLst/>
            <a:ahLst/>
            <a:cxnLst/>
            <a:rect r="r" b="b" t="t" l="l"/>
            <a:pathLst>
              <a:path h="1752794" w="1752794">
                <a:moveTo>
                  <a:pt x="0" y="0"/>
                </a:moveTo>
                <a:lnTo>
                  <a:pt x="1752794" y="0"/>
                </a:lnTo>
                <a:lnTo>
                  <a:pt x="1752794" y="1752794"/>
                </a:lnTo>
                <a:lnTo>
                  <a:pt x="0" y="17527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5400000">
            <a:off x="8478542" y="1643363"/>
            <a:ext cx="5927739" cy="2963869"/>
          </a:xfrm>
          <a:custGeom>
            <a:avLst/>
            <a:gdLst/>
            <a:ahLst/>
            <a:cxnLst/>
            <a:rect r="r" b="b" t="t" l="l"/>
            <a:pathLst>
              <a:path h="2963869" w="5927739">
                <a:moveTo>
                  <a:pt x="0" y="0"/>
                </a:moveTo>
                <a:lnTo>
                  <a:pt x="5927739" y="0"/>
                </a:lnTo>
                <a:lnTo>
                  <a:pt x="5927739" y="2963869"/>
                </a:lnTo>
                <a:lnTo>
                  <a:pt x="0" y="296386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0" y="100436"/>
            <a:ext cx="8145320" cy="149585"/>
            <a:chOff x="0" y="0"/>
            <a:chExt cx="1608797" cy="29545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608797" cy="29545"/>
            </a:xfrm>
            <a:custGeom>
              <a:avLst/>
              <a:gdLst/>
              <a:ahLst/>
              <a:cxnLst/>
              <a:rect r="r" b="b" t="t" l="l"/>
              <a:pathLst>
                <a:path h="29545" w="1608797">
                  <a:moveTo>
                    <a:pt x="0" y="0"/>
                  </a:moveTo>
                  <a:lnTo>
                    <a:pt x="1608797" y="0"/>
                  </a:lnTo>
                  <a:lnTo>
                    <a:pt x="1608797" y="29545"/>
                  </a:lnTo>
                  <a:lnTo>
                    <a:pt x="0" y="29545"/>
                  </a:lnTo>
                  <a:close/>
                </a:path>
              </a:pathLst>
            </a:custGeom>
            <a:solidFill>
              <a:srgbClr val="011F59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57150"/>
              <a:ext cx="1608797" cy="86695"/>
            </a:xfrm>
            <a:prstGeom prst="rect">
              <a:avLst/>
            </a:prstGeom>
          </p:spPr>
          <p:txBody>
            <a:bodyPr anchor="ctr" rtlCol="false" tIns="20375" lIns="20375" bIns="20375" rIns="20375"/>
            <a:lstStyle/>
            <a:p>
              <a:pPr algn="ctr">
                <a:lnSpc>
                  <a:spcPts val="3814"/>
                </a:lnSpc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-5400000">
            <a:off x="3906875" y="1481935"/>
            <a:ext cx="5927739" cy="2963869"/>
          </a:xfrm>
          <a:custGeom>
            <a:avLst/>
            <a:gdLst/>
            <a:ahLst/>
            <a:cxnLst/>
            <a:rect r="r" b="b" t="t" l="l"/>
            <a:pathLst>
              <a:path h="2963869" w="5927739">
                <a:moveTo>
                  <a:pt x="0" y="0"/>
                </a:moveTo>
                <a:lnTo>
                  <a:pt x="5927739" y="0"/>
                </a:lnTo>
                <a:lnTo>
                  <a:pt x="5927739" y="2963869"/>
                </a:lnTo>
                <a:lnTo>
                  <a:pt x="0" y="296386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1036609" y="312566"/>
            <a:ext cx="946787" cy="614527"/>
          </a:xfrm>
          <a:custGeom>
            <a:avLst/>
            <a:gdLst/>
            <a:ahLst/>
            <a:cxnLst/>
            <a:rect r="r" b="b" t="t" l="l"/>
            <a:pathLst>
              <a:path h="614527" w="946787">
                <a:moveTo>
                  <a:pt x="0" y="0"/>
                </a:moveTo>
                <a:lnTo>
                  <a:pt x="946787" y="0"/>
                </a:lnTo>
                <a:lnTo>
                  <a:pt x="946787" y="614527"/>
                </a:lnTo>
                <a:lnTo>
                  <a:pt x="0" y="61452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56225" r="0" b="-49197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12121596" y="413637"/>
            <a:ext cx="450226" cy="450226"/>
          </a:xfrm>
          <a:custGeom>
            <a:avLst/>
            <a:gdLst/>
            <a:ahLst/>
            <a:cxnLst/>
            <a:rect r="r" b="b" t="t" l="l"/>
            <a:pathLst>
              <a:path h="450226" w="450226">
                <a:moveTo>
                  <a:pt x="0" y="0"/>
                </a:moveTo>
                <a:lnTo>
                  <a:pt x="450226" y="0"/>
                </a:lnTo>
                <a:lnTo>
                  <a:pt x="450226" y="450226"/>
                </a:lnTo>
                <a:lnTo>
                  <a:pt x="0" y="45022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13965330" y="377237"/>
            <a:ext cx="355735" cy="523027"/>
          </a:xfrm>
          <a:custGeom>
            <a:avLst/>
            <a:gdLst/>
            <a:ahLst/>
            <a:cxnLst/>
            <a:rect r="r" b="b" t="t" l="l"/>
            <a:pathLst>
              <a:path h="523027" w="355735">
                <a:moveTo>
                  <a:pt x="0" y="0"/>
                </a:moveTo>
                <a:lnTo>
                  <a:pt x="355735" y="0"/>
                </a:lnTo>
                <a:lnTo>
                  <a:pt x="355735" y="523027"/>
                </a:lnTo>
                <a:lnTo>
                  <a:pt x="0" y="523027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true" flipV="false" rot="0">
            <a:off x="14532144" y="413637"/>
            <a:ext cx="381790" cy="493130"/>
          </a:xfrm>
          <a:custGeom>
            <a:avLst/>
            <a:gdLst/>
            <a:ahLst/>
            <a:cxnLst/>
            <a:rect r="r" b="b" t="t" l="l"/>
            <a:pathLst>
              <a:path h="493130" w="381790">
                <a:moveTo>
                  <a:pt x="381790" y="0"/>
                </a:moveTo>
                <a:lnTo>
                  <a:pt x="0" y="0"/>
                </a:lnTo>
                <a:lnTo>
                  <a:pt x="0" y="493130"/>
                </a:lnTo>
                <a:lnTo>
                  <a:pt x="381790" y="493130"/>
                </a:lnTo>
                <a:lnTo>
                  <a:pt x="38179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2991937" y="406480"/>
            <a:ext cx="444295" cy="507444"/>
          </a:xfrm>
          <a:custGeom>
            <a:avLst/>
            <a:gdLst/>
            <a:ahLst/>
            <a:cxnLst/>
            <a:rect r="r" b="b" t="t" l="l"/>
            <a:pathLst>
              <a:path h="507444" w="444295">
                <a:moveTo>
                  <a:pt x="0" y="0"/>
                </a:moveTo>
                <a:lnTo>
                  <a:pt x="444295" y="0"/>
                </a:lnTo>
                <a:lnTo>
                  <a:pt x="444295" y="507444"/>
                </a:lnTo>
                <a:lnTo>
                  <a:pt x="0" y="507444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3301152" y="328863"/>
            <a:ext cx="946787" cy="614527"/>
          </a:xfrm>
          <a:custGeom>
            <a:avLst/>
            <a:gdLst/>
            <a:ahLst/>
            <a:cxnLst/>
            <a:rect r="r" b="b" t="t" l="l"/>
            <a:pathLst>
              <a:path h="614527" w="946787">
                <a:moveTo>
                  <a:pt x="0" y="0"/>
                </a:moveTo>
                <a:lnTo>
                  <a:pt x="946787" y="0"/>
                </a:lnTo>
                <a:lnTo>
                  <a:pt x="946787" y="614527"/>
                </a:lnTo>
                <a:lnTo>
                  <a:pt x="0" y="61452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59830" r="0" b="-45593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4564125" y="413637"/>
            <a:ext cx="450226" cy="450226"/>
          </a:xfrm>
          <a:custGeom>
            <a:avLst/>
            <a:gdLst/>
            <a:ahLst/>
            <a:cxnLst/>
            <a:rect r="r" b="b" t="t" l="l"/>
            <a:pathLst>
              <a:path h="450226" w="450226">
                <a:moveTo>
                  <a:pt x="0" y="0"/>
                </a:moveTo>
                <a:lnTo>
                  <a:pt x="450226" y="0"/>
                </a:lnTo>
                <a:lnTo>
                  <a:pt x="450226" y="450226"/>
                </a:lnTo>
                <a:lnTo>
                  <a:pt x="0" y="45022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6289491" y="396709"/>
            <a:ext cx="325678" cy="478835"/>
          </a:xfrm>
          <a:custGeom>
            <a:avLst/>
            <a:gdLst/>
            <a:ahLst/>
            <a:cxnLst/>
            <a:rect r="r" b="b" t="t" l="l"/>
            <a:pathLst>
              <a:path h="478835" w="325678">
                <a:moveTo>
                  <a:pt x="0" y="0"/>
                </a:moveTo>
                <a:lnTo>
                  <a:pt x="325679" y="0"/>
                </a:lnTo>
                <a:lnTo>
                  <a:pt x="325679" y="478835"/>
                </a:lnTo>
                <a:lnTo>
                  <a:pt x="0" y="47883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true" flipV="false" rot="0">
            <a:off x="6870744" y="411013"/>
            <a:ext cx="381790" cy="493130"/>
          </a:xfrm>
          <a:custGeom>
            <a:avLst/>
            <a:gdLst/>
            <a:ahLst/>
            <a:cxnLst/>
            <a:rect r="r" b="b" t="t" l="l"/>
            <a:pathLst>
              <a:path h="493130" w="381790">
                <a:moveTo>
                  <a:pt x="381791" y="0"/>
                </a:moveTo>
                <a:lnTo>
                  <a:pt x="0" y="0"/>
                </a:lnTo>
                <a:lnTo>
                  <a:pt x="0" y="493130"/>
                </a:lnTo>
                <a:lnTo>
                  <a:pt x="381791" y="493130"/>
                </a:lnTo>
                <a:lnTo>
                  <a:pt x="381791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5330538" y="382404"/>
            <a:ext cx="444295" cy="507444"/>
          </a:xfrm>
          <a:custGeom>
            <a:avLst/>
            <a:gdLst/>
            <a:ahLst/>
            <a:cxnLst/>
            <a:rect r="r" b="b" t="t" l="l"/>
            <a:pathLst>
              <a:path h="507444" w="444295">
                <a:moveTo>
                  <a:pt x="0" y="0"/>
                </a:moveTo>
                <a:lnTo>
                  <a:pt x="444295" y="0"/>
                </a:lnTo>
                <a:lnTo>
                  <a:pt x="444295" y="507444"/>
                </a:lnTo>
                <a:lnTo>
                  <a:pt x="0" y="507444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grpSp>
        <p:nvGrpSpPr>
          <p:cNvPr name="Group 24" id="24"/>
          <p:cNvGrpSpPr/>
          <p:nvPr/>
        </p:nvGrpSpPr>
        <p:grpSpPr>
          <a:xfrm rot="0">
            <a:off x="14439" y="985873"/>
            <a:ext cx="8145320" cy="149585"/>
            <a:chOff x="0" y="0"/>
            <a:chExt cx="1608797" cy="29545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608797" cy="29545"/>
            </a:xfrm>
            <a:custGeom>
              <a:avLst/>
              <a:gdLst/>
              <a:ahLst/>
              <a:cxnLst/>
              <a:rect r="r" b="b" t="t" l="l"/>
              <a:pathLst>
                <a:path h="29545" w="1608797">
                  <a:moveTo>
                    <a:pt x="0" y="0"/>
                  </a:moveTo>
                  <a:lnTo>
                    <a:pt x="1608797" y="0"/>
                  </a:lnTo>
                  <a:lnTo>
                    <a:pt x="1608797" y="29545"/>
                  </a:lnTo>
                  <a:lnTo>
                    <a:pt x="0" y="29545"/>
                  </a:lnTo>
                  <a:close/>
                </a:path>
              </a:pathLst>
            </a:custGeom>
            <a:solidFill>
              <a:srgbClr val="011F59"/>
            </a:solidFill>
          </p:spPr>
        </p:sp>
        <p:sp>
          <p:nvSpPr>
            <p:cNvPr name="TextBox 26" id="26"/>
            <p:cNvSpPr txBox="true"/>
            <p:nvPr/>
          </p:nvSpPr>
          <p:spPr>
            <a:xfrm>
              <a:off x="0" y="-57150"/>
              <a:ext cx="1608797" cy="86695"/>
            </a:xfrm>
            <a:prstGeom prst="rect">
              <a:avLst/>
            </a:prstGeom>
          </p:spPr>
          <p:txBody>
            <a:bodyPr anchor="ctr" rtlCol="false" tIns="20375" lIns="20375" bIns="20375" rIns="20375"/>
            <a:lstStyle/>
            <a:p>
              <a:pPr algn="ctr">
                <a:lnSpc>
                  <a:spcPts val="3814"/>
                </a:lnSpc>
              </a:pPr>
            </a:p>
          </p:txBody>
        </p:sp>
      </p:grpSp>
      <p:grpSp>
        <p:nvGrpSpPr>
          <p:cNvPr name="Group 27" id="27"/>
          <p:cNvGrpSpPr/>
          <p:nvPr/>
        </p:nvGrpSpPr>
        <p:grpSpPr>
          <a:xfrm rot="0">
            <a:off x="10142680" y="981593"/>
            <a:ext cx="8145320" cy="149585"/>
            <a:chOff x="0" y="0"/>
            <a:chExt cx="1608797" cy="29545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1608797" cy="29545"/>
            </a:xfrm>
            <a:custGeom>
              <a:avLst/>
              <a:gdLst/>
              <a:ahLst/>
              <a:cxnLst/>
              <a:rect r="r" b="b" t="t" l="l"/>
              <a:pathLst>
                <a:path h="29545" w="1608797">
                  <a:moveTo>
                    <a:pt x="0" y="0"/>
                  </a:moveTo>
                  <a:lnTo>
                    <a:pt x="1608797" y="0"/>
                  </a:lnTo>
                  <a:lnTo>
                    <a:pt x="1608797" y="29545"/>
                  </a:lnTo>
                  <a:lnTo>
                    <a:pt x="0" y="29545"/>
                  </a:lnTo>
                  <a:close/>
                </a:path>
              </a:pathLst>
            </a:custGeom>
            <a:solidFill>
              <a:srgbClr val="011F59"/>
            </a:solidFill>
          </p:spPr>
        </p:sp>
        <p:sp>
          <p:nvSpPr>
            <p:cNvPr name="TextBox 29" id="29"/>
            <p:cNvSpPr txBox="true"/>
            <p:nvPr/>
          </p:nvSpPr>
          <p:spPr>
            <a:xfrm>
              <a:off x="0" y="-57150"/>
              <a:ext cx="1608797" cy="86695"/>
            </a:xfrm>
            <a:prstGeom prst="rect">
              <a:avLst/>
            </a:prstGeom>
          </p:spPr>
          <p:txBody>
            <a:bodyPr anchor="ctr" rtlCol="false" tIns="20375" lIns="20375" bIns="20375" rIns="20375"/>
            <a:lstStyle/>
            <a:p>
              <a:pPr algn="ctr">
                <a:lnSpc>
                  <a:spcPts val="3814"/>
                </a:lnSpc>
              </a:pPr>
            </a:p>
          </p:txBody>
        </p:sp>
      </p:grpSp>
      <p:grpSp>
        <p:nvGrpSpPr>
          <p:cNvPr name="Group 30" id="30"/>
          <p:cNvGrpSpPr/>
          <p:nvPr/>
        </p:nvGrpSpPr>
        <p:grpSpPr>
          <a:xfrm rot="0">
            <a:off x="10113855" y="86636"/>
            <a:ext cx="8145320" cy="149585"/>
            <a:chOff x="0" y="0"/>
            <a:chExt cx="1608797" cy="29545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1608797" cy="29545"/>
            </a:xfrm>
            <a:custGeom>
              <a:avLst/>
              <a:gdLst/>
              <a:ahLst/>
              <a:cxnLst/>
              <a:rect r="r" b="b" t="t" l="l"/>
              <a:pathLst>
                <a:path h="29545" w="1608797">
                  <a:moveTo>
                    <a:pt x="0" y="0"/>
                  </a:moveTo>
                  <a:lnTo>
                    <a:pt x="1608797" y="0"/>
                  </a:lnTo>
                  <a:lnTo>
                    <a:pt x="1608797" y="29545"/>
                  </a:lnTo>
                  <a:lnTo>
                    <a:pt x="0" y="29545"/>
                  </a:lnTo>
                  <a:close/>
                </a:path>
              </a:pathLst>
            </a:custGeom>
            <a:solidFill>
              <a:srgbClr val="011F59"/>
            </a:solidFill>
          </p:spPr>
        </p:sp>
        <p:sp>
          <p:nvSpPr>
            <p:cNvPr name="TextBox 32" id="32"/>
            <p:cNvSpPr txBox="true"/>
            <p:nvPr/>
          </p:nvSpPr>
          <p:spPr>
            <a:xfrm>
              <a:off x="0" y="-57150"/>
              <a:ext cx="1608797" cy="86695"/>
            </a:xfrm>
            <a:prstGeom prst="rect">
              <a:avLst/>
            </a:prstGeom>
          </p:spPr>
          <p:txBody>
            <a:bodyPr anchor="ctr" rtlCol="false" tIns="20375" lIns="20375" bIns="20375" rIns="20375"/>
            <a:lstStyle/>
            <a:p>
              <a:pPr algn="ctr">
                <a:lnSpc>
                  <a:spcPts val="3814"/>
                </a:lnSpc>
              </a:pPr>
            </a:p>
          </p:txBody>
        </p:sp>
      </p:grpSp>
      <p:grpSp>
        <p:nvGrpSpPr>
          <p:cNvPr name="Group 33" id="33"/>
          <p:cNvGrpSpPr/>
          <p:nvPr/>
        </p:nvGrpSpPr>
        <p:grpSpPr>
          <a:xfrm rot="0">
            <a:off x="14439" y="10219386"/>
            <a:ext cx="18273561" cy="67614"/>
            <a:chOff x="0" y="0"/>
            <a:chExt cx="3609245" cy="13355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3609245" cy="13355"/>
            </a:xfrm>
            <a:custGeom>
              <a:avLst/>
              <a:gdLst/>
              <a:ahLst/>
              <a:cxnLst/>
              <a:rect r="r" b="b" t="t" l="l"/>
              <a:pathLst>
                <a:path h="13355" w="3609245">
                  <a:moveTo>
                    <a:pt x="0" y="0"/>
                  </a:moveTo>
                  <a:lnTo>
                    <a:pt x="3609245" y="0"/>
                  </a:lnTo>
                  <a:lnTo>
                    <a:pt x="3609245" y="13355"/>
                  </a:lnTo>
                  <a:lnTo>
                    <a:pt x="0" y="13355"/>
                  </a:lnTo>
                  <a:close/>
                </a:path>
              </a:pathLst>
            </a:custGeom>
            <a:solidFill>
              <a:srgbClr val="011F59"/>
            </a:solidFill>
          </p:spPr>
        </p:sp>
        <p:sp>
          <p:nvSpPr>
            <p:cNvPr name="TextBox 35" id="35"/>
            <p:cNvSpPr txBox="true"/>
            <p:nvPr/>
          </p:nvSpPr>
          <p:spPr>
            <a:xfrm>
              <a:off x="0" y="-57150"/>
              <a:ext cx="3609245" cy="70505"/>
            </a:xfrm>
            <a:prstGeom prst="rect">
              <a:avLst/>
            </a:prstGeom>
          </p:spPr>
          <p:txBody>
            <a:bodyPr anchor="ctr" rtlCol="false" tIns="20375" lIns="20375" bIns="20375" rIns="20375"/>
            <a:lstStyle/>
            <a:p>
              <a:pPr algn="ctr">
                <a:lnSpc>
                  <a:spcPts val="3814"/>
                </a:lnSpc>
              </a:pPr>
            </a:p>
          </p:txBody>
        </p:sp>
      </p:grpSp>
      <p:sp>
        <p:nvSpPr>
          <p:cNvPr name="Freeform 36" id="36"/>
          <p:cNvSpPr/>
          <p:nvPr/>
        </p:nvSpPr>
        <p:spPr>
          <a:xfrm flipH="false" flipV="false" rot="0">
            <a:off x="17072939" y="9258300"/>
            <a:ext cx="1215061" cy="1056596"/>
          </a:xfrm>
          <a:custGeom>
            <a:avLst/>
            <a:gdLst/>
            <a:ahLst/>
            <a:cxnLst/>
            <a:rect r="r" b="b" t="t" l="l"/>
            <a:pathLst>
              <a:path h="1056596" w="1215061">
                <a:moveTo>
                  <a:pt x="0" y="0"/>
                </a:moveTo>
                <a:lnTo>
                  <a:pt x="1215061" y="0"/>
                </a:lnTo>
                <a:lnTo>
                  <a:pt x="1215061" y="1056596"/>
                </a:lnTo>
                <a:lnTo>
                  <a:pt x="0" y="1056596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Freeform 37" id="37"/>
          <p:cNvSpPr/>
          <p:nvPr/>
        </p:nvSpPr>
        <p:spPr>
          <a:xfrm flipH="false" flipV="false" rot="0">
            <a:off x="43014" y="9449072"/>
            <a:ext cx="653804" cy="770314"/>
          </a:xfrm>
          <a:custGeom>
            <a:avLst/>
            <a:gdLst/>
            <a:ahLst/>
            <a:cxnLst/>
            <a:rect r="r" b="b" t="t" l="l"/>
            <a:pathLst>
              <a:path h="770314" w="653804">
                <a:moveTo>
                  <a:pt x="0" y="0"/>
                </a:moveTo>
                <a:lnTo>
                  <a:pt x="653804" y="0"/>
                </a:lnTo>
                <a:lnTo>
                  <a:pt x="653804" y="770314"/>
                </a:lnTo>
                <a:lnTo>
                  <a:pt x="0" y="770314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0" t="0" r="0" b="0"/>
            </a:stretch>
          </a:blipFill>
        </p:spPr>
      </p:sp>
      <p:sp>
        <p:nvSpPr>
          <p:cNvPr name="TextBox 38" id="38"/>
          <p:cNvSpPr txBox="true"/>
          <p:nvPr/>
        </p:nvSpPr>
        <p:spPr>
          <a:xfrm rot="0">
            <a:off x="8031817" y="1183021"/>
            <a:ext cx="2239708" cy="8777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19"/>
              </a:lnSpc>
            </a:pPr>
            <a:r>
              <a:rPr lang="en-US" sz="2016">
                <a:solidFill>
                  <a:srgbClr val="5E17EB"/>
                </a:solidFill>
                <a:latin typeface="Sue Ellen Francisco"/>
                <a:ea typeface="Sue Ellen Francisco"/>
                <a:cs typeface="Sue Ellen Francisco"/>
                <a:sym typeface="Sue Ellen Francisco"/>
              </a:rPr>
              <a:t>A importância das ciências Policiais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DAHAYuhzGJ0</dc:identifier>
  <dcterms:modified xsi:type="dcterms:W3CDTF">2011-08-01T06:04:30Z</dcterms:modified>
  <cp:revision>1</cp:revision>
  <dc:title>Cópia de Um olhar para o Atleta Tático</dc:title>
</cp:coreProperties>
</file>