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4201100" cy="39585900"/>
  <p:notesSz cx="6858000" cy="9144000"/>
  <p:embeddedFontLst>
    <p:embeddedFont>
      <p:font typeface="Hussar Bold" charset="1" panose="00000800000000000000"/>
      <p:regular r:id="rId7"/>
    </p:embeddedFont>
    <p:embeddedFont>
      <p:font typeface="Sue Ellen Francisco" charset="1" panose="02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4200000" cy="39600000"/>
          </a:xfrm>
          <a:custGeom>
            <a:avLst/>
            <a:gdLst/>
            <a:ahLst/>
            <a:cxnLst/>
            <a:rect r="r" b="b" t="t" l="l"/>
            <a:pathLst>
              <a:path h="39600000" w="34200000">
                <a:moveTo>
                  <a:pt x="0" y="0"/>
                </a:moveTo>
                <a:lnTo>
                  <a:pt x="34200000" y="0"/>
                </a:lnTo>
                <a:lnTo>
                  <a:pt x="34200000" y="39600000"/>
                </a:lnTo>
                <a:lnTo>
                  <a:pt x="0" y="396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228" t="-288" r="-8284" b="-3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92410" y="37084471"/>
            <a:ext cx="28190411" cy="6462277"/>
          </a:xfrm>
          <a:custGeom>
            <a:avLst/>
            <a:gdLst/>
            <a:ahLst/>
            <a:cxnLst/>
            <a:rect r="r" b="b" t="t" l="l"/>
            <a:pathLst>
              <a:path h="6462277" w="28190411">
                <a:moveTo>
                  <a:pt x="0" y="0"/>
                </a:moveTo>
                <a:lnTo>
                  <a:pt x="28190410" y="0"/>
                </a:lnTo>
                <a:lnTo>
                  <a:pt x="28190410" y="6462277"/>
                </a:lnTo>
                <a:lnTo>
                  <a:pt x="0" y="64622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5137" t="0" r="-54768" b="-815674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5786" y="37084471"/>
            <a:ext cx="2006545" cy="2364117"/>
          </a:xfrm>
          <a:custGeom>
            <a:avLst/>
            <a:gdLst/>
            <a:ahLst/>
            <a:cxnLst/>
            <a:rect r="r" b="b" t="t" l="l"/>
            <a:pathLst>
              <a:path h="2364117" w="2006545">
                <a:moveTo>
                  <a:pt x="0" y="0"/>
                </a:moveTo>
                <a:lnTo>
                  <a:pt x="2006545" y="0"/>
                </a:lnTo>
                <a:lnTo>
                  <a:pt x="2006545" y="2364117"/>
                </a:lnTo>
                <a:lnTo>
                  <a:pt x="0" y="23641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376061" y="36709908"/>
            <a:ext cx="3364232" cy="2925480"/>
          </a:xfrm>
          <a:custGeom>
            <a:avLst/>
            <a:gdLst/>
            <a:ahLst/>
            <a:cxnLst/>
            <a:rect r="r" b="b" t="t" l="l"/>
            <a:pathLst>
              <a:path h="2925480" w="3364232">
                <a:moveTo>
                  <a:pt x="0" y="0"/>
                </a:moveTo>
                <a:lnTo>
                  <a:pt x="3364231" y="0"/>
                </a:lnTo>
                <a:lnTo>
                  <a:pt x="3364231" y="2925480"/>
                </a:lnTo>
                <a:lnTo>
                  <a:pt x="0" y="2925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5576574" y="548129"/>
            <a:ext cx="20307898" cy="1532648"/>
            <a:chOff x="0" y="0"/>
            <a:chExt cx="1608797" cy="1214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08797" cy="121417"/>
            </a:xfrm>
            <a:custGeom>
              <a:avLst/>
              <a:gdLst/>
              <a:ahLst/>
              <a:cxnLst/>
              <a:rect r="r" b="b" t="t" l="l"/>
              <a:pathLst>
                <a:path h="121417" w="1608797">
                  <a:moveTo>
                    <a:pt x="0" y="0"/>
                  </a:moveTo>
                  <a:lnTo>
                    <a:pt x="1608797" y="0"/>
                  </a:lnTo>
                  <a:lnTo>
                    <a:pt x="1608797" y="121417"/>
                  </a:lnTo>
                  <a:lnTo>
                    <a:pt x="0" y="121417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33350"/>
              <a:ext cx="1608797" cy="254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137387" y="548129"/>
            <a:ext cx="19530347" cy="1547299"/>
            <a:chOff x="0" y="0"/>
            <a:chExt cx="1547199" cy="12257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547199" cy="122577"/>
            </a:xfrm>
            <a:custGeom>
              <a:avLst/>
              <a:gdLst/>
              <a:ahLst/>
              <a:cxnLst/>
              <a:rect r="r" b="b" t="t" l="l"/>
              <a:pathLst>
                <a:path h="122577" w="1547199">
                  <a:moveTo>
                    <a:pt x="0" y="0"/>
                  </a:moveTo>
                  <a:lnTo>
                    <a:pt x="1547199" y="0"/>
                  </a:lnTo>
                  <a:lnTo>
                    <a:pt x="1547199" y="122577"/>
                  </a:lnTo>
                  <a:lnTo>
                    <a:pt x="0" y="122577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33350"/>
              <a:ext cx="1547199" cy="2559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8143577" y="37012190"/>
            <a:ext cx="16741237" cy="3303419"/>
          </a:xfrm>
          <a:custGeom>
            <a:avLst/>
            <a:gdLst/>
            <a:ahLst/>
            <a:cxnLst/>
            <a:rect r="r" b="b" t="t" l="l"/>
            <a:pathLst>
              <a:path h="3303419" w="16741237">
                <a:moveTo>
                  <a:pt x="0" y="0"/>
                </a:moveTo>
                <a:lnTo>
                  <a:pt x="16741237" y="0"/>
                </a:lnTo>
                <a:lnTo>
                  <a:pt x="16741237" y="3303419"/>
                </a:lnTo>
                <a:lnTo>
                  <a:pt x="0" y="3303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050" t="0" r="-3050" b="-61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731324" y="-216000"/>
            <a:ext cx="4370063" cy="4370063"/>
          </a:xfrm>
          <a:custGeom>
            <a:avLst/>
            <a:gdLst/>
            <a:ahLst/>
            <a:cxnLst/>
            <a:rect r="r" b="b" t="t" l="l"/>
            <a:pathLst>
              <a:path h="4370063" w="4370063">
                <a:moveTo>
                  <a:pt x="0" y="0"/>
                </a:moveTo>
                <a:lnTo>
                  <a:pt x="4370063" y="0"/>
                </a:lnTo>
                <a:lnTo>
                  <a:pt x="4370063" y="4370063"/>
                </a:lnTo>
                <a:lnTo>
                  <a:pt x="0" y="43700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5238113" y="3881230"/>
            <a:ext cx="14779027" cy="7389514"/>
          </a:xfrm>
          <a:custGeom>
            <a:avLst/>
            <a:gdLst/>
            <a:ahLst/>
            <a:cxnLst/>
            <a:rect r="r" b="b" t="t" l="l"/>
            <a:pathLst>
              <a:path h="7389514" w="14779027">
                <a:moveTo>
                  <a:pt x="0" y="0"/>
                </a:moveTo>
                <a:lnTo>
                  <a:pt x="14779027" y="0"/>
                </a:lnTo>
                <a:lnTo>
                  <a:pt x="14779027" y="7389513"/>
                </a:lnTo>
                <a:lnTo>
                  <a:pt x="0" y="7389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-5900574" y="34408"/>
            <a:ext cx="20307898" cy="372946"/>
            <a:chOff x="0" y="0"/>
            <a:chExt cx="1608797" cy="295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08797" cy="29545"/>
            </a:xfrm>
            <a:custGeom>
              <a:avLst/>
              <a:gdLst/>
              <a:ahLst/>
              <a:cxnLst/>
              <a:rect r="r" b="b" t="t" l="l"/>
              <a:pathLst>
                <a:path h="29545" w="1608797">
                  <a:moveTo>
                    <a:pt x="0" y="0"/>
                  </a:moveTo>
                  <a:lnTo>
                    <a:pt x="1608797" y="0"/>
                  </a:lnTo>
                  <a:lnTo>
                    <a:pt x="1608797" y="29545"/>
                  </a:lnTo>
                  <a:lnTo>
                    <a:pt x="0" y="29545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33350"/>
              <a:ext cx="1608797" cy="162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3840041" y="3478757"/>
            <a:ext cx="14779027" cy="7389514"/>
          </a:xfrm>
          <a:custGeom>
            <a:avLst/>
            <a:gdLst/>
            <a:ahLst/>
            <a:cxnLst/>
            <a:rect r="r" b="b" t="t" l="l"/>
            <a:pathLst>
              <a:path h="7389514" w="14779027">
                <a:moveTo>
                  <a:pt x="0" y="0"/>
                </a:moveTo>
                <a:lnTo>
                  <a:pt x="14779027" y="0"/>
                </a:lnTo>
                <a:lnTo>
                  <a:pt x="14779027" y="7389513"/>
                </a:lnTo>
                <a:lnTo>
                  <a:pt x="0" y="7389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21615881" y="563289"/>
            <a:ext cx="2360527" cy="1532139"/>
          </a:xfrm>
          <a:custGeom>
            <a:avLst/>
            <a:gdLst/>
            <a:ahLst/>
            <a:cxnLst/>
            <a:rect r="r" b="b" t="t" l="l"/>
            <a:pathLst>
              <a:path h="1532139" w="2360527">
                <a:moveTo>
                  <a:pt x="0" y="0"/>
                </a:moveTo>
                <a:lnTo>
                  <a:pt x="2360527" y="0"/>
                </a:lnTo>
                <a:lnTo>
                  <a:pt x="2360527" y="1532139"/>
                </a:lnTo>
                <a:lnTo>
                  <a:pt x="0" y="15321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56225" r="0" b="-49197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4320967" y="815280"/>
            <a:ext cx="1122503" cy="1122503"/>
          </a:xfrm>
          <a:custGeom>
            <a:avLst/>
            <a:gdLst/>
            <a:ahLst/>
            <a:cxnLst/>
            <a:rect r="r" b="b" t="t" l="l"/>
            <a:pathLst>
              <a:path h="1122503" w="1122503">
                <a:moveTo>
                  <a:pt x="0" y="0"/>
                </a:moveTo>
                <a:lnTo>
                  <a:pt x="1122503" y="0"/>
                </a:lnTo>
                <a:lnTo>
                  <a:pt x="1122503" y="1122503"/>
                </a:lnTo>
                <a:lnTo>
                  <a:pt x="0" y="11225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8917763" y="724527"/>
            <a:ext cx="886918" cy="1304009"/>
          </a:xfrm>
          <a:custGeom>
            <a:avLst/>
            <a:gdLst/>
            <a:ahLst/>
            <a:cxnLst/>
            <a:rect r="r" b="b" t="t" l="l"/>
            <a:pathLst>
              <a:path h="1304009" w="886918">
                <a:moveTo>
                  <a:pt x="0" y="0"/>
                </a:moveTo>
                <a:lnTo>
                  <a:pt x="886917" y="0"/>
                </a:lnTo>
                <a:lnTo>
                  <a:pt x="886917" y="1304009"/>
                </a:lnTo>
                <a:lnTo>
                  <a:pt x="0" y="1304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30330942" y="815280"/>
            <a:ext cx="951879" cy="1229470"/>
          </a:xfrm>
          <a:custGeom>
            <a:avLst/>
            <a:gdLst/>
            <a:ahLst/>
            <a:cxnLst/>
            <a:rect r="r" b="b" t="t" l="l"/>
            <a:pathLst>
              <a:path h="1229470" w="951879">
                <a:moveTo>
                  <a:pt x="951878" y="0"/>
                </a:moveTo>
                <a:lnTo>
                  <a:pt x="0" y="0"/>
                </a:lnTo>
                <a:lnTo>
                  <a:pt x="0" y="1229470"/>
                </a:lnTo>
                <a:lnTo>
                  <a:pt x="951878" y="1229470"/>
                </a:lnTo>
                <a:lnTo>
                  <a:pt x="951878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6490901" y="797436"/>
            <a:ext cx="1107716" cy="1265158"/>
          </a:xfrm>
          <a:custGeom>
            <a:avLst/>
            <a:gdLst/>
            <a:ahLst/>
            <a:cxnLst/>
            <a:rect r="r" b="b" t="t" l="l"/>
            <a:pathLst>
              <a:path h="1265158" w="1107716">
                <a:moveTo>
                  <a:pt x="0" y="0"/>
                </a:moveTo>
                <a:lnTo>
                  <a:pt x="1107716" y="0"/>
                </a:lnTo>
                <a:lnTo>
                  <a:pt x="1107716" y="1265158"/>
                </a:lnTo>
                <a:lnTo>
                  <a:pt x="0" y="1265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329853" y="603920"/>
            <a:ext cx="2360527" cy="1532139"/>
          </a:xfrm>
          <a:custGeom>
            <a:avLst/>
            <a:gdLst/>
            <a:ahLst/>
            <a:cxnLst/>
            <a:rect r="r" b="b" t="t" l="l"/>
            <a:pathLst>
              <a:path h="1532139" w="2360527">
                <a:moveTo>
                  <a:pt x="0" y="0"/>
                </a:moveTo>
                <a:lnTo>
                  <a:pt x="2360527" y="0"/>
                </a:lnTo>
                <a:lnTo>
                  <a:pt x="2360527" y="1532138"/>
                </a:lnTo>
                <a:lnTo>
                  <a:pt x="0" y="15321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59830" r="0" b="-45593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147580" y="773074"/>
            <a:ext cx="1122503" cy="1122503"/>
          </a:xfrm>
          <a:custGeom>
            <a:avLst/>
            <a:gdLst/>
            <a:ahLst/>
            <a:cxnLst/>
            <a:rect r="r" b="b" t="t" l="l"/>
            <a:pathLst>
              <a:path h="1122503" w="1122503">
                <a:moveTo>
                  <a:pt x="0" y="0"/>
                </a:moveTo>
                <a:lnTo>
                  <a:pt x="1122502" y="0"/>
                </a:lnTo>
                <a:lnTo>
                  <a:pt x="1122502" y="1122502"/>
                </a:lnTo>
                <a:lnTo>
                  <a:pt x="0" y="1122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780375" y="773074"/>
            <a:ext cx="811980" cy="1193830"/>
          </a:xfrm>
          <a:custGeom>
            <a:avLst/>
            <a:gdLst/>
            <a:ahLst/>
            <a:cxnLst/>
            <a:rect r="r" b="b" t="t" l="l"/>
            <a:pathLst>
              <a:path h="1193830" w="811980">
                <a:moveTo>
                  <a:pt x="0" y="0"/>
                </a:moveTo>
                <a:lnTo>
                  <a:pt x="811980" y="0"/>
                </a:lnTo>
                <a:lnTo>
                  <a:pt x="811980" y="1193830"/>
                </a:lnTo>
                <a:lnTo>
                  <a:pt x="0" y="11938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0">
            <a:off x="11229554" y="808738"/>
            <a:ext cx="951879" cy="1229470"/>
          </a:xfrm>
          <a:custGeom>
            <a:avLst/>
            <a:gdLst/>
            <a:ahLst/>
            <a:cxnLst/>
            <a:rect r="r" b="b" t="t" l="l"/>
            <a:pathLst>
              <a:path h="1229470" w="951879">
                <a:moveTo>
                  <a:pt x="951879" y="0"/>
                </a:moveTo>
                <a:lnTo>
                  <a:pt x="0" y="0"/>
                </a:lnTo>
                <a:lnTo>
                  <a:pt x="0" y="1229469"/>
                </a:lnTo>
                <a:lnTo>
                  <a:pt x="951879" y="1229469"/>
                </a:lnTo>
                <a:lnTo>
                  <a:pt x="951879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7389514" y="737410"/>
            <a:ext cx="1107716" cy="1265158"/>
          </a:xfrm>
          <a:custGeom>
            <a:avLst/>
            <a:gdLst/>
            <a:ahLst/>
            <a:cxnLst/>
            <a:rect r="r" b="b" t="t" l="l"/>
            <a:pathLst>
              <a:path h="1265158" w="1107716">
                <a:moveTo>
                  <a:pt x="0" y="0"/>
                </a:moveTo>
                <a:lnTo>
                  <a:pt x="1107716" y="0"/>
                </a:lnTo>
                <a:lnTo>
                  <a:pt x="1107716" y="1265158"/>
                </a:lnTo>
                <a:lnTo>
                  <a:pt x="0" y="1265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-5864574" y="2241977"/>
            <a:ext cx="20307898" cy="372946"/>
            <a:chOff x="0" y="0"/>
            <a:chExt cx="1608797" cy="2954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608797" cy="29545"/>
            </a:xfrm>
            <a:custGeom>
              <a:avLst/>
              <a:gdLst/>
              <a:ahLst/>
              <a:cxnLst/>
              <a:rect r="r" b="b" t="t" l="l"/>
              <a:pathLst>
                <a:path h="29545" w="1608797">
                  <a:moveTo>
                    <a:pt x="0" y="0"/>
                  </a:moveTo>
                  <a:lnTo>
                    <a:pt x="1608797" y="0"/>
                  </a:lnTo>
                  <a:lnTo>
                    <a:pt x="1608797" y="29545"/>
                  </a:lnTo>
                  <a:lnTo>
                    <a:pt x="0" y="29545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33350"/>
              <a:ext cx="1608797" cy="162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9387137" y="2231306"/>
            <a:ext cx="20307898" cy="372946"/>
            <a:chOff x="0" y="0"/>
            <a:chExt cx="1608797" cy="2954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608797" cy="29545"/>
            </a:xfrm>
            <a:custGeom>
              <a:avLst/>
              <a:gdLst/>
              <a:ahLst/>
              <a:cxnLst/>
              <a:rect r="r" b="b" t="t" l="l"/>
              <a:pathLst>
                <a:path h="29545" w="1608797">
                  <a:moveTo>
                    <a:pt x="0" y="0"/>
                  </a:moveTo>
                  <a:lnTo>
                    <a:pt x="1608797" y="0"/>
                  </a:lnTo>
                  <a:lnTo>
                    <a:pt x="1608797" y="29545"/>
                  </a:lnTo>
                  <a:lnTo>
                    <a:pt x="0" y="29545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33350"/>
              <a:ext cx="1608797" cy="162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9315272" y="0"/>
            <a:ext cx="20307898" cy="372946"/>
            <a:chOff x="0" y="0"/>
            <a:chExt cx="1608797" cy="29545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608797" cy="29545"/>
            </a:xfrm>
            <a:custGeom>
              <a:avLst/>
              <a:gdLst/>
              <a:ahLst/>
              <a:cxnLst/>
              <a:rect r="r" b="b" t="t" l="l"/>
              <a:pathLst>
                <a:path h="29545" w="1608797">
                  <a:moveTo>
                    <a:pt x="0" y="0"/>
                  </a:moveTo>
                  <a:lnTo>
                    <a:pt x="1608797" y="0"/>
                  </a:lnTo>
                  <a:lnTo>
                    <a:pt x="1608797" y="29545"/>
                  </a:lnTo>
                  <a:lnTo>
                    <a:pt x="0" y="29545"/>
                  </a:lnTo>
                  <a:close/>
                </a:path>
              </a:pathLst>
            </a:custGeom>
            <a:solidFill>
              <a:srgbClr val="011F59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133350"/>
              <a:ext cx="1608797" cy="162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510"/>
                </a:lnSpc>
              </a:pP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2181433" y="37203382"/>
            <a:ext cx="10136262" cy="328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73"/>
              </a:lnSpc>
            </a:pPr>
            <a:r>
              <a:rPr lang="en-US" sz="948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rPr>
              <a:t>XII SICAPS</a:t>
            </a:r>
          </a:p>
          <a:p>
            <a:pPr algn="ctr">
              <a:lnSpc>
                <a:spcPts val="13273"/>
              </a:lnSpc>
            </a:pPr>
          </a:p>
        </p:txBody>
      </p:sp>
      <p:sp>
        <p:nvSpPr>
          <p:cNvPr name="TextBox 39" id="39"/>
          <p:cNvSpPr txBox="true"/>
          <p:nvPr/>
        </p:nvSpPr>
        <p:spPr>
          <a:xfrm rot="0">
            <a:off x="11558578" y="38746171"/>
            <a:ext cx="11258074" cy="889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21"/>
              </a:lnSpc>
            </a:pPr>
            <a:r>
              <a:rPr lang="en-US" sz="5934">
                <a:solidFill>
                  <a:srgbClr val="FFBD5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 importância das ciências Policiais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DAE6Byyxkq0</dc:identifier>
  <dcterms:modified xsi:type="dcterms:W3CDTF">2011-08-01T06:04:30Z</dcterms:modified>
  <cp:revision>1</cp:revision>
  <dc:title>Simpósio Científico de Atividade Policial e Saúde</dc:title>
</cp:coreProperties>
</file>